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71" r:id="rId3"/>
    <p:sldId id="257" r:id="rId4"/>
    <p:sldId id="264" r:id="rId5"/>
    <p:sldId id="258" r:id="rId6"/>
    <p:sldId id="266" r:id="rId7"/>
    <p:sldId id="270" r:id="rId8"/>
    <p:sldId id="265" r:id="rId9"/>
    <p:sldId id="261" r:id="rId10"/>
    <p:sldId id="267" r:id="rId11"/>
    <p:sldId id="262" r:id="rId12"/>
    <p:sldId id="268" r:id="rId13"/>
    <p:sldId id="269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4" d="100"/>
          <a:sy n="84" d="100"/>
        </p:scale>
        <p:origin x="-1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AU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346E-B3B9-0C41-A410-6A21BD83D76F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5A84-3544-F34F-9808-699738C65B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346E-B3B9-0C41-A410-6A21BD83D76F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5A84-3544-F34F-9808-699738C65B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346E-B3B9-0C41-A410-6A21BD83D76F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5A84-3544-F34F-9808-699738C65B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346E-B3B9-0C41-A410-6A21BD83D76F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5A84-3544-F34F-9808-699738C65B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346E-B3B9-0C41-A410-6A21BD83D76F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5A84-3544-F34F-9808-699738C65B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346E-B3B9-0C41-A410-6A21BD83D76F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5A84-3544-F34F-9808-699738C65B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346E-B3B9-0C41-A410-6A21BD83D76F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5A84-3544-F34F-9808-699738C65B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346E-B3B9-0C41-A410-6A21BD83D76F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5A84-3544-F34F-9808-699738C65B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346E-B3B9-0C41-A410-6A21BD83D76F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5A84-3544-F34F-9808-699738C65B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346E-B3B9-0C41-A410-6A21BD83D76F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75A84-3544-F34F-9808-699738C65B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9346E-B3B9-0C41-A410-6A21BD83D76F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275A84-3544-F34F-9808-699738C65B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AU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AU" smtClean="0"/>
              <a:t>Click to edit Master text styles</a:t>
            </a:r>
          </a:p>
          <a:p>
            <a:pPr lvl="1" eaLnBrk="1" latinLnBrk="0" hangingPunct="1"/>
            <a:r>
              <a:rPr kumimoji="0" lang="en-AU" smtClean="0"/>
              <a:t>Second level</a:t>
            </a:r>
          </a:p>
          <a:p>
            <a:pPr lvl="2" eaLnBrk="1" latinLnBrk="0" hangingPunct="1"/>
            <a:r>
              <a:rPr kumimoji="0" lang="en-AU" smtClean="0"/>
              <a:t>Third level</a:t>
            </a:r>
          </a:p>
          <a:p>
            <a:pPr lvl="3" eaLnBrk="1" latinLnBrk="0" hangingPunct="1"/>
            <a:r>
              <a:rPr kumimoji="0" lang="en-AU" smtClean="0"/>
              <a:t>Fourth level</a:t>
            </a:r>
          </a:p>
          <a:p>
            <a:pPr lvl="4" eaLnBrk="1" latinLnBrk="0" hangingPunct="1"/>
            <a:r>
              <a:rPr kumimoji="0" lang="en-AU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99346E-B3B9-0C41-A410-6A21BD83D76F}" type="datetimeFigureOut">
              <a:rPr lang="en-US" smtClean="0"/>
              <a:pPr/>
              <a:t>9/12/12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275A84-3544-F34F-9808-699738C65BA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1.xml"/><Relationship Id="rId3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2.xml"/><Relationship Id="rId3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3.xml"/><Relationship Id="rId3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3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df"/><Relationship Id="rId5" Type="http://schemas.openxmlformats.org/officeDocument/2006/relationships/image" Target="../media/image15.png"/><Relationship Id="rId6" Type="http://schemas.openxmlformats.org/officeDocument/2006/relationships/slide" Target="slide3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d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Relationship Id="rId3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6.xml"/><Relationship Id="rId3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7.xml"/><Relationship Id="rId3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8.xml"/><Relationship Id="rId3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.xml"/><Relationship Id="rId3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0.xml"/><Relationship Id="rId3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Antarctica quiz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Derek, Melissa, Yzabelle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4981136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               </a:t>
            </a:r>
            <a:r>
              <a:rPr lang="en-US" sz="2400" dirty="0" smtClean="0">
                <a:hlinkClick r:id="rId2" action="ppaction://hlinksldjump"/>
              </a:rPr>
              <a:t>START HERE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5257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" action="ppaction://hlinkshowjump?jump=nextslide"/>
              </a:rPr>
              <a:t>Helpers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371600"/>
            <a:ext cx="6858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QUESTION WRONG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715000" y="62484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hlinkClick r:id="rId2" action="ppaction://hlinksldjump"/>
              </a:rPr>
              <a:t>Next&gt;&gt;</a:t>
            </a:r>
            <a:endParaRPr lang="en-US" sz="2800" dirty="0"/>
          </a:p>
        </p:txBody>
      </p:sp>
      <p:pic>
        <p:nvPicPr>
          <p:cNvPr id="6" name="Picture 5" descr="Photo on 2012-09-10 at 14.3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895600"/>
            <a:ext cx="39624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371600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Which seal was named after an Antarctica explorer?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9624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2" action="ppaction://hlinksldjump"/>
              </a:rPr>
              <a:t>Weddell</a:t>
            </a:r>
            <a:r>
              <a:rPr lang="en-US" sz="2400" dirty="0" smtClean="0"/>
              <a:t>               or              </a:t>
            </a:r>
            <a:r>
              <a:rPr lang="en-US" sz="2400" dirty="0" smtClean="0">
                <a:hlinkClick r:id="rId3" action="ppaction://hlinksldjump"/>
              </a:rPr>
              <a:t> Ross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371600"/>
            <a:ext cx="7772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 QUESTION WRONG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4495800" y="61722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hlinkClick r:id="rId2" action="ppaction://hlinksldjump"/>
              </a:rPr>
              <a:t>Next&gt;&gt;</a:t>
            </a:r>
            <a:endParaRPr lang="en-US" sz="2800" dirty="0"/>
          </a:p>
        </p:txBody>
      </p:sp>
      <p:pic>
        <p:nvPicPr>
          <p:cNvPr id="6" name="Picture 5" descr="Photo on 2012-09-10 at 14.3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286000"/>
            <a:ext cx="4445000" cy="3333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1371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bad to sad  YOU LOSE!!!!!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583" y="2216150"/>
            <a:ext cx="3656834" cy="2425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33600" y="57912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Play again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4200" y="18288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 WON!!!!!!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905000" y="2672556"/>
            <a:ext cx="1968500" cy="1511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5638800" y="2352020"/>
            <a:ext cx="1611313" cy="18143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62200" y="5715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6" action="ppaction://hlinksldjump"/>
              </a:rPr>
              <a:t>Play again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hoto on 2012-09-12 at 10.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14400"/>
            <a:ext cx="2844800" cy="2133600"/>
          </a:xfrm>
          <a:prstGeom prst="rect">
            <a:avLst/>
          </a:prstGeom>
        </p:spPr>
      </p:pic>
      <p:pic>
        <p:nvPicPr>
          <p:cNvPr id="5" name="Picture 4" descr="Photo on 2012-09-12 at 10.15 #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5700" y="914400"/>
            <a:ext cx="2997200" cy="2247900"/>
          </a:xfrm>
          <a:prstGeom prst="rect">
            <a:avLst/>
          </a:prstGeom>
        </p:spPr>
      </p:pic>
      <p:pic>
        <p:nvPicPr>
          <p:cNvPr id="6" name="Picture 5" descr="Photo on 2012-09-12 at 10.14 #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400" y="4114800"/>
            <a:ext cx="3022600" cy="2266950"/>
          </a:xfrm>
          <a:prstGeom prst="rect">
            <a:avLst/>
          </a:prstGeom>
        </p:spPr>
      </p:pic>
      <p:pic>
        <p:nvPicPr>
          <p:cNvPr id="7" name="Picture 6" descr="Photo on 2012-09-12 at 10.1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1900" y="4114800"/>
            <a:ext cx="2921000" cy="21907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31623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Olivia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19800" y="31623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Anthony and Derek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6381750"/>
            <a:ext cx="185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Melissa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1200" y="638175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Yzabelle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901950" y="3531632"/>
            <a:ext cx="181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" action="ppaction://hlinkshowjump?jump=firstslide"/>
              </a:rPr>
              <a:t>BACK&lt;&lt;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7526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Which animal is a whale?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9624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2" action="ppaction://hlinksldjump"/>
              </a:rPr>
              <a:t>Chinstrap</a:t>
            </a:r>
            <a:r>
              <a:rPr lang="en-US" sz="2400" dirty="0" smtClean="0"/>
              <a:t>                     or                </a:t>
            </a:r>
            <a:r>
              <a:rPr lang="en-US" sz="2400" dirty="0" smtClean="0">
                <a:hlinkClick r:id="rId3" action="ppaction://hlinksldjump"/>
              </a:rPr>
              <a:t>Humpback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2306598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 QUESTION  </a:t>
            </a:r>
            <a:r>
              <a:rPr lang="en-US" sz="2800" dirty="0" smtClean="0"/>
              <a:t>WRONG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105400" y="54864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hlinkClick r:id="" action="ppaction://hlinkshowjump?jump=nextslide"/>
              </a:rPr>
              <a:t>Next&gt;&gt;</a:t>
            </a:r>
            <a:endParaRPr lang="en-US" sz="2800" dirty="0"/>
          </a:p>
        </p:txBody>
      </p:sp>
      <p:pic>
        <p:nvPicPr>
          <p:cNvPr id="5" name="Picture 4" descr="Photo on 2012-09-10 at 14.29 #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009900"/>
            <a:ext cx="3302000" cy="2476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15240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many different types of penguins are there in Antarctica?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3461266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2" action="ppaction://hlinksldjump"/>
              </a:rPr>
              <a:t>5  </a:t>
            </a:r>
            <a:r>
              <a:rPr lang="en-US" sz="2400" dirty="0" smtClean="0"/>
              <a:t>                        Or                     </a:t>
            </a:r>
            <a:r>
              <a:rPr lang="en-US" sz="2400" dirty="0" smtClean="0">
                <a:hlinkClick r:id="rId3" action="ppaction://hlinksldjump"/>
              </a:rPr>
              <a:t>6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2895600"/>
            <a:ext cx="7010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QUESTION WRONG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60198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hlinkClick r:id="rId2" action="ppaction://hlinksldjump"/>
              </a:rPr>
              <a:t>Next&gt;&gt;</a:t>
            </a:r>
            <a:endParaRPr lang="en-US" sz="2800" dirty="0"/>
          </a:p>
        </p:txBody>
      </p:sp>
      <p:pic>
        <p:nvPicPr>
          <p:cNvPr id="6" name="Picture 5" descr="Photo on 2012-09-10 at 14.30 #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900" y="3714750"/>
            <a:ext cx="3073400" cy="2305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981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happens when  you throw warm water into the cold air?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4267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Or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54102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2" action="ppaction://hlinksldjump"/>
              </a:rPr>
              <a:t>It falls to the ground like normal water!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30480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3" action="ppaction://hlinksldjump"/>
              </a:rPr>
              <a:t>It freezes immediately!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905000"/>
            <a:ext cx="6096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QUESTION WRONG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867400" y="60960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hlinkClick r:id="rId2" action="ppaction://hlinksldjump"/>
              </a:rPr>
              <a:t>Next&gt;&gt;</a:t>
            </a:r>
            <a:endParaRPr lang="en-US" sz="2800" dirty="0"/>
          </a:p>
        </p:txBody>
      </p:sp>
      <p:pic>
        <p:nvPicPr>
          <p:cNvPr id="4" name="Picture 3" descr="Photo on 2012-09-10 at 14.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276600"/>
            <a:ext cx="37592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8288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many seals are there in </a:t>
            </a:r>
            <a:r>
              <a:rPr lang="en-US" sz="2400" dirty="0"/>
              <a:t>A</a:t>
            </a:r>
            <a:r>
              <a:rPr lang="en-US" sz="2400" dirty="0" smtClean="0"/>
              <a:t>ntarctica?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44196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2" action="ppaction://hlinksldjump"/>
              </a:rPr>
              <a:t>10  </a:t>
            </a:r>
            <a:r>
              <a:rPr lang="en-US" sz="2400" dirty="0" smtClean="0"/>
              <a:t>                    Or                   </a:t>
            </a:r>
            <a:r>
              <a:rPr lang="en-US" sz="2400" dirty="0" smtClean="0">
                <a:hlinkClick r:id="rId3" action="ppaction://hlinksldjump"/>
              </a:rPr>
              <a:t>7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150</TotalTime>
  <Words>147</Words>
  <Application>Microsoft Macintosh PowerPoint</Application>
  <PresentationFormat>On-screen Show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Antarctica quiz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Gilson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Antarctica quiz</dc:title>
  <dc:creator>5B</dc:creator>
  <cp:lastModifiedBy>5A</cp:lastModifiedBy>
  <cp:revision>17</cp:revision>
  <cp:lastPrinted>2012-09-05T04:19:40Z</cp:lastPrinted>
  <dcterms:created xsi:type="dcterms:W3CDTF">2012-09-12T00:09:25Z</dcterms:created>
  <dcterms:modified xsi:type="dcterms:W3CDTF">2012-09-12T00:23:59Z</dcterms:modified>
</cp:coreProperties>
</file>